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Keynote-2019-English.jpg" descr="Keynote-2019-Engli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Keynote-2019-English10.jpg" descr="Keynote-2019-English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Keynote-2019-English11.jpg" descr="Keynote-2019-English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Keynote-2019-English12.jpg" descr="Keynote-2019-English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Keynote-2019-English13.jpg" descr="Keynote-2019-English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Keynote-2019-English14.jpg" descr="Keynote-2019-English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Keynote-2019-English15.jpg" descr="Keynote-2019-English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Keynote-2019-English16.jpg" descr="Keynote-2019-English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Keynote-2019-English17.jpg" descr="Keynote-2019-English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Keynote-2019-English18.jpg" descr="Keynote-2019-English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Keynote-2019-English19.jpg" descr="Keynote-2019-English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Keynote-2019-English2.jpg" descr="Keynote-2019-English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Keynote-2019-English20.jpg" descr="Keynote-2019-English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Keynote-2019-English21.jpg" descr="Keynote-2019-English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Keynote-2019-English22.jpg" descr="Keynote-2019-English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Keynote-2019-English23.jpg" descr="Keynote-2019-English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Keynote-2019-English24.jpg" descr="Keynote-2019-English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Keynote-2019-English25.jpg" descr="Keynote-2019-English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Keynote-2019-English26.jpg" descr="Keynote-2019-English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Keynote-2019-English27.jpg" descr="Keynote-2019-English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Keynote-2019-English28.jpg" descr="Keynote-2019-English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Keynote-2019-English29.jpg" descr="Keynote-2019-English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Keynote-2019-English3.jpg" descr="Keynote-2019-English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Keynote-2019-English4.jpg" descr="Keynote-2019-English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Keynote-2019-English5.jpg" descr="Keynote-2019-English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Keynote-2019-English6.jpg" descr="Keynote-2019-English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Keynote-2019-English7.jpg" descr="Keynote-2019-English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Keynote-2019-English8.jpg" descr="Keynote-2019-English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Keynote-2019-English9.jpg" descr="Keynote-2019-English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